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71B20-DCA5-4F82-BA7F-FECAF6D327B2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D9C77-02A2-4C01-B21B-C88750BE0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D9C77-02A2-4C01-B21B-C88750BE0DC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title.png"/>
          <p:cNvPicPr>
            <a:picLocks noChangeAspect="1"/>
          </p:cNvPicPr>
          <p:nvPr/>
        </p:nvPicPr>
        <p:blipFill>
          <a:blip r:embed="rId2" cstate="print"/>
          <a:srcRect b="39770"/>
          <a:stretch>
            <a:fillRect/>
          </a:stretch>
        </p:blipFill>
        <p:spPr>
          <a:xfrm>
            <a:off x="377" y="1566826"/>
            <a:ext cx="9143245" cy="2243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4035"/>
            <a:ext cx="7772400" cy="1470025"/>
          </a:xfrm>
        </p:spPr>
        <p:txBody>
          <a:bodyPr anchor="b" anchorCtr="0">
            <a:noAutofit/>
          </a:bodyPr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5257800" cy="1371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288741"/>
            <a:ext cx="1981200" cy="365125"/>
          </a:xfrm>
        </p:spPr>
        <p:txBody>
          <a:bodyPr/>
          <a:lstStyle>
            <a:lvl1pPr algn="r">
              <a:defRPr/>
            </a:lvl1pPr>
          </a:lstStyle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8874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288741"/>
            <a:ext cx="685800" cy="365125"/>
          </a:xfrm>
        </p:spPr>
        <p:txBody>
          <a:bodyPr/>
          <a:lstStyle>
            <a:lvl1pPr>
              <a:defRPr sz="11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Fresh title.png"/>
          <p:cNvPicPr>
            <a:picLocks noChangeAspect="1"/>
          </p:cNvPicPr>
          <p:nvPr/>
        </p:nvPicPr>
        <p:blipFill>
          <a:blip r:embed="rId2" cstate="print"/>
          <a:srcRect t="33632" b="59388"/>
          <a:stretch>
            <a:fillRect/>
          </a:stretch>
        </p:blipFill>
        <p:spPr>
          <a:xfrm>
            <a:off x="0" y="6598024"/>
            <a:ext cx="9143245" cy="2599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600200"/>
            <a:ext cx="17526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2578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s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" y="3767583"/>
            <a:ext cx="9143245" cy="309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819400"/>
            <a:ext cx="7772400" cy="18288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353" y="5257800"/>
            <a:ext cx="7772400" cy="68580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Wingdings" pitchFamily="2" charset="2"/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353" y="6553200"/>
            <a:ext cx="1981200" cy="231013"/>
          </a:xfrm>
        </p:spPr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24" y="6553200"/>
            <a:ext cx="2895600" cy="231013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58953" y="6553200"/>
            <a:ext cx="685800" cy="231013"/>
          </a:xfrm>
        </p:spPr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706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259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094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435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494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494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5435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8848"/>
            <a:ext cx="7223760" cy="86868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73352"/>
            <a:ext cx="7223760" cy="25877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528"/>
            <a:ext cx="7223760" cy="8046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5800"/>
            <a:ext cx="7219950" cy="87153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52500" y="1676400"/>
            <a:ext cx="7219950" cy="2590800"/>
          </a:xfrm>
          <a:ln w="127000">
            <a:solidFill>
              <a:srgbClr val="FFFFFF">
                <a:alpha val="10000"/>
              </a:srgb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338"/>
            <a:ext cx="7223760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sh Mas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4612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500" y="2057401"/>
            <a:ext cx="7239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0" y="6553200"/>
            <a:ext cx="1828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55AD0-711E-4392-881D-79598A0CCECC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7100" y="65532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90299-5964-4BF4-B478-1E158A75A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solidFill>
            <a:schemeClr val="tx1">
              <a:alpha val="90000"/>
            </a:schemeClr>
          </a:solidFill>
          <a:effectLst>
            <a:innerShdw blurRad="38100">
              <a:schemeClr val="tx1">
                <a:lumMod val="85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"/>
        <a:defRPr sz="2000" b="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Font typeface="Wingdings" pitchFamily="2" charset="2"/>
        <a:buChar char=""/>
        <a:defRPr sz="1800" b="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Living On Your Own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8229600" cy="2362200"/>
          </a:xfrm>
        </p:spPr>
        <p:txBody>
          <a:bodyPr>
            <a:normAutofit/>
          </a:bodyPr>
          <a:lstStyle/>
          <a:p>
            <a:r>
              <a:rPr lang="en-US" sz="6300" b="1" dirty="0" smtClean="0">
                <a:latin typeface="Century Gothic" pitchFamily="34" charset="0"/>
              </a:rPr>
              <a:t>Coast to Coast</a:t>
            </a:r>
          </a:p>
          <a:p>
            <a:endParaRPr lang="en-US" dirty="0"/>
          </a:p>
          <a:p>
            <a:pPr algn="r"/>
            <a:r>
              <a:rPr lang="en-US" sz="1800" dirty="0" smtClean="0"/>
              <a:t>Mrs. Nichols</a:t>
            </a:r>
            <a:endParaRPr lang="en-US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will</a:t>
            </a:r>
          </a:p>
          <a:p>
            <a:pPr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experiment with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User Choice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go for a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Random game</a:t>
            </a:r>
          </a:p>
          <a:p>
            <a:pPr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 </a:t>
            </a:r>
            <a:r>
              <a:rPr lang="en-US" dirty="0" smtClean="0"/>
              <a:t>start lessons with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Job Search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experience the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Income Game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2" descr="C:\Documents and Settings\wnichols\Local Settings\Temporary Internet Files\Content.IE5\AZ4ZERC7\MPj043069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409783">
            <a:off x="6213466" y="3588110"/>
            <a:ext cx="2209800" cy="18856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439176">
            <a:off x="569635" y="1826243"/>
            <a:ext cx="4381500" cy="3980177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Get Settled In By: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Travel to your new community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Construct a </a:t>
            </a:r>
            <a:r>
              <a:rPr lang="en-US" b="1" dirty="0" smtClean="0">
                <a:solidFill>
                  <a:srgbClr val="0070C0"/>
                </a:solidFill>
              </a:rPr>
              <a:t>budget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Open </a:t>
            </a:r>
            <a:r>
              <a:rPr lang="en-US" b="1" dirty="0" smtClean="0">
                <a:solidFill>
                  <a:srgbClr val="0070C0"/>
                </a:solidFill>
              </a:rPr>
              <a:t>banking</a:t>
            </a:r>
            <a:r>
              <a:rPr lang="en-US" dirty="0" smtClean="0">
                <a:solidFill>
                  <a:schemeClr val="tx1"/>
                </a:solidFill>
              </a:rPr>
              <a:t> accounts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Rent </a:t>
            </a:r>
            <a:r>
              <a:rPr lang="en-US" b="1" dirty="0" smtClean="0">
                <a:solidFill>
                  <a:srgbClr val="0070C0"/>
                </a:solidFill>
              </a:rPr>
              <a:t>apartment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Choose </a:t>
            </a:r>
            <a:r>
              <a:rPr lang="en-US" b="1" dirty="0" smtClean="0">
                <a:solidFill>
                  <a:srgbClr val="0070C0"/>
                </a:solidFill>
              </a:rPr>
              <a:t>transportation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Select </a:t>
            </a:r>
            <a:r>
              <a:rPr lang="en-US" b="1" dirty="0" smtClean="0">
                <a:solidFill>
                  <a:srgbClr val="0070C0"/>
                </a:solidFill>
              </a:rPr>
              <a:t>utilities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695232" flipH="1">
            <a:off x="5427089" y="942882"/>
            <a:ext cx="32281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Note –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You will be receiving anywhere from $1000 to $5000 to get started.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This  could be money from previous jobs, gifts, savings and from your parents.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You will need it!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Documents and Settings\wnichols\Local Settings\Temporary Internet Files\Content.IE5\AZ4ZERC7\MCj023837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3135">
            <a:off x="5325097" y="4265716"/>
            <a:ext cx="3276600" cy="22081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C:\Documents and Settings\wnichols\Local Settings\Temporary Internet Files\Content.IE5\0Z0JU3ST\MPj042218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895600"/>
            <a:ext cx="1219200" cy="1827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Day-to-Day Living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000" dirty="0" smtClean="0"/>
              <a:t>Practice Decision </a:t>
            </a:r>
          </a:p>
          <a:p>
            <a:pPr algn="ctr">
              <a:buNone/>
            </a:pPr>
            <a:r>
              <a:rPr lang="en-US" sz="2000" dirty="0" smtClean="0"/>
              <a:t>Making In</a:t>
            </a:r>
            <a:endParaRPr lang="en-US" sz="3600" dirty="0" smtClean="0"/>
          </a:p>
          <a:p>
            <a:pPr lvl="1"/>
            <a:r>
              <a:rPr lang="en-US" sz="3200" dirty="0" smtClean="0"/>
              <a:t>Work</a:t>
            </a:r>
          </a:p>
          <a:p>
            <a:pPr lvl="1"/>
            <a:r>
              <a:rPr lang="en-US" sz="3200" dirty="0" smtClean="0"/>
              <a:t>Personal</a:t>
            </a:r>
          </a:p>
          <a:p>
            <a:pPr lvl="1"/>
            <a:r>
              <a:rPr lang="en-US" sz="3200" dirty="0" smtClean="0"/>
              <a:t>Social </a:t>
            </a:r>
          </a:p>
          <a:p>
            <a:pPr>
              <a:buNone/>
            </a:pPr>
            <a:r>
              <a:rPr lang="en-US" sz="4000" dirty="0" smtClean="0"/>
              <a:t> </a:t>
            </a:r>
            <a:r>
              <a:rPr lang="en-US" sz="2000" dirty="0" smtClean="0"/>
              <a:t>Settings</a:t>
            </a:r>
          </a:p>
          <a:p>
            <a:pPr lvl="1"/>
            <a:endParaRPr lang="en-US" sz="3200" dirty="0" smtClean="0"/>
          </a:p>
        </p:txBody>
      </p:sp>
      <p:pic>
        <p:nvPicPr>
          <p:cNvPr id="5122" name="Picture 2" descr="C:\Documents and Settings\wnichols\Local Settings\Temporary Internet Files\Content.IE5\0Z0JU3ST\MPj043890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59810">
            <a:off x="6065167" y="1670342"/>
            <a:ext cx="20574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Documents and Settings\wnichols\Local Settings\Temporary Internet Files\Content.IE5\AZ4ZERC7\MPj043300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96837">
            <a:off x="4787297" y="3906959"/>
            <a:ext cx="1752600" cy="119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Documents and Settings\wnichols\Local Settings\Temporary Internet Files\Content.IE5\0Z0JU3ST\MPj0438755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9088">
            <a:off x="4622411" y="2583875"/>
            <a:ext cx="1420978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0" name="Picture 10" descr="C:\Documents and Settings\wnichols\Local Settings\Temporary Internet Files\Content.IE5\ID8RYL8N\MPj0433053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119646">
            <a:off x="8089798" y="4715509"/>
            <a:ext cx="987552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2" name="Picture 12" descr="C:\Documents and Settings\wnichols\Local Settings\Temporary Internet Files\Content.IE5\ID8RYL8N\MCj0439833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4876800"/>
            <a:ext cx="12192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Day-to-Day Living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 Challenges</a:t>
            </a:r>
          </a:p>
          <a:p>
            <a:pPr lvl="1"/>
            <a:r>
              <a:rPr lang="en-US" dirty="0" smtClean="0"/>
              <a:t>Pay Bills</a:t>
            </a:r>
          </a:p>
          <a:p>
            <a:pPr lvl="1"/>
            <a:r>
              <a:rPr lang="en-US" dirty="0" smtClean="0"/>
              <a:t>Shop</a:t>
            </a:r>
          </a:p>
          <a:p>
            <a:pPr lvl="1"/>
            <a:r>
              <a:rPr lang="en-US" dirty="0" smtClean="0"/>
              <a:t>Buy gas</a:t>
            </a:r>
          </a:p>
          <a:p>
            <a:pPr lvl="1"/>
            <a:r>
              <a:rPr lang="en-US" dirty="0" smtClean="0"/>
              <a:t>Groceries</a:t>
            </a:r>
          </a:p>
          <a:p>
            <a:pPr lvl="1"/>
            <a:r>
              <a:rPr lang="en-US" dirty="0" smtClean="0"/>
              <a:t>Insurance</a:t>
            </a:r>
          </a:p>
          <a:p>
            <a:pPr lvl="1"/>
            <a:r>
              <a:rPr lang="en-US" dirty="0" smtClean="0"/>
              <a:t>Investments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60259" y="2438400"/>
            <a:ext cx="2935941" cy="3370263"/>
          </a:xfrm>
        </p:spPr>
        <p:txBody>
          <a:bodyPr>
            <a:normAutofit/>
          </a:bodyPr>
          <a:lstStyle/>
          <a:p>
            <a:r>
              <a:rPr lang="en-US" dirty="0" smtClean="0"/>
              <a:t>Eating out</a:t>
            </a:r>
          </a:p>
          <a:p>
            <a:r>
              <a:rPr lang="en-US" dirty="0" smtClean="0"/>
              <a:t>Reading the news</a:t>
            </a:r>
          </a:p>
          <a:p>
            <a:r>
              <a:rPr lang="en-US" dirty="0" smtClean="0"/>
              <a:t>Spending habits</a:t>
            </a:r>
          </a:p>
          <a:p>
            <a:r>
              <a:rPr lang="en-US" dirty="0" smtClean="0"/>
              <a:t>Daily tasks</a:t>
            </a:r>
          </a:p>
          <a:p>
            <a:r>
              <a:rPr lang="en-US" dirty="0" smtClean="0"/>
              <a:t>LIFESTYLE POINTS</a:t>
            </a:r>
          </a:p>
          <a:p>
            <a:r>
              <a:rPr lang="en-US" dirty="0" smtClean="0"/>
              <a:t>WHEEL OF LIFE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wnichols\Local Settings\Temporary Internet Files\Content.IE5\AZ4ZERC7\MCBS00240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17776">
            <a:off x="6541465" y="2183974"/>
            <a:ext cx="2322288" cy="197632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658100" cy="4419599"/>
          </a:xfrm>
        </p:spPr>
        <p:txBody>
          <a:bodyPr/>
          <a:lstStyle/>
          <a:p>
            <a:r>
              <a:rPr lang="en-US" dirty="0" smtClean="0"/>
              <a:t>Must live with the </a:t>
            </a:r>
            <a:r>
              <a:rPr lang="en-US" b="1" dirty="0" smtClean="0">
                <a:ln>
                  <a:solidFill>
                    <a:schemeClr val="tx1">
                      <a:lumMod val="95000"/>
                    </a:schemeClr>
                  </a:solidFill>
                </a:ln>
                <a:solidFill>
                  <a:srgbClr val="0070C0"/>
                </a:solidFill>
              </a:rPr>
              <a:t>consequences</a:t>
            </a:r>
            <a:r>
              <a:rPr lang="en-US" b="1" dirty="0" smtClean="0">
                <a:ln>
                  <a:solidFill>
                    <a:schemeClr val="tx1">
                      <a:lumMod val="95000"/>
                    </a:schemeClr>
                  </a:solidFill>
                </a:ln>
                <a:solidFill>
                  <a:schemeClr val="accent4"/>
                </a:solidFill>
              </a:rPr>
              <a:t>,</a:t>
            </a:r>
            <a:r>
              <a:rPr lang="en-US" dirty="0" smtClean="0"/>
              <a:t> good or bad decisions</a:t>
            </a:r>
          </a:p>
          <a:p>
            <a:r>
              <a:rPr lang="en-US" dirty="0" smtClean="0"/>
              <a:t>How a budget works, </a:t>
            </a:r>
          </a:p>
          <a:p>
            <a:pPr lvl="1"/>
            <a:r>
              <a:rPr lang="en-US" dirty="0" smtClean="0"/>
              <a:t>The key is to revisit it! </a:t>
            </a:r>
          </a:p>
          <a:p>
            <a:pPr lvl="1"/>
            <a:r>
              <a:rPr lang="en-US" dirty="0" smtClean="0"/>
              <a:t>How and Where you spend your $$$.</a:t>
            </a:r>
          </a:p>
          <a:p>
            <a:r>
              <a:rPr lang="en-US" dirty="0" smtClean="0"/>
              <a:t>Select a checking and saving account that works for you</a:t>
            </a:r>
          </a:p>
          <a:p>
            <a:r>
              <a:rPr lang="en-US" dirty="0" smtClean="0"/>
              <a:t>Credit – easy to get into debt hard to get out</a:t>
            </a:r>
          </a:p>
          <a:p>
            <a:r>
              <a:rPr lang="en-US" dirty="0" smtClean="0"/>
              <a:t>Pay your monthly bills – meet obligations </a:t>
            </a:r>
          </a:p>
          <a:p>
            <a:r>
              <a:rPr lang="en-US" dirty="0" smtClean="0"/>
              <a:t>Investment options – read the news, and </a:t>
            </a:r>
            <a:r>
              <a:rPr lang="en-US" dirty="0" err="1" smtClean="0"/>
              <a:t>interpt</a:t>
            </a:r>
            <a:r>
              <a:rPr lang="en-US" dirty="0" smtClean="0"/>
              <a:t> it.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Documents and Settings\wnichols\Local Settings\Temporary Internet Files\Content.IE5\ID8RYL8N\MPj043871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99712" flipH="1">
            <a:off x="6019800" y="2971800"/>
            <a:ext cx="2895600" cy="2895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can also learn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5295900" cy="4114799"/>
          </a:xfrm>
        </p:spPr>
        <p:txBody>
          <a:bodyPr/>
          <a:lstStyle/>
          <a:p>
            <a:r>
              <a:rPr lang="en-US" dirty="0" smtClean="0"/>
              <a:t>Where to live</a:t>
            </a:r>
          </a:p>
          <a:p>
            <a:pPr lvl="1"/>
            <a:r>
              <a:rPr lang="en-US" dirty="0" smtClean="0"/>
              <a:t>Including the costs: rent, deposits, utilities and everyday expenses</a:t>
            </a:r>
          </a:p>
          <a:p>
            <a:r>
              <a:rPr lang="en-US" dirty="0" smtClean="0"/>
              <a:t>How to get around</a:t>
            </a:r>
          </a:p>
          <a:p>
            <a:pPr lvl="1"/>
            <a:r>
              <a:rPr lang="en-US" dirty="0" smtClean="0"/>
              <a:t>Transportation: owning, renting, public transportation</a:t>
            </a:r>
          </a:p>
          <a:p>
            <a:pPr lvl="2"/>
            <a:r>
              <a:rPr lang="en-US" dirty="0" smtClean="0"/>
              <a:t>Expenses – payments, upkeep, insurance and gas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3075" name="Picture 3" descr="C:\Documents and Settings\wnichols\Local Settings\Temporary Internet Files\Content.IE5\AZ4ZERC7\MCBD06703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46746">
            <a:off x="6594055" y="1790936"/>
            <a:ext cx="1834286" cy="1846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Summarize your Life</a:t>
            </a:r>
            <a:endParaRPr lang="en-US" dirty="0"/>
          </a:p>
        </p:txBody>
      </p:sp>
      <p:pic>
        <p:nvPicPr>
          <p:cNvPr id="4" name="Picture 10" descr="C:\Documents and Settings\wnichols\Local Settings\Temporary Internet Files\Content.IE5\ID8RYL8N\MCj023161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174694">
            <a:off x="5442093" y="2301505"/>
            <a:ext cx="3295462" cy="2711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895256">
            <a:off x="591099" y="2009242"/>
            <a:ext cx="5867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print each option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summary, budget, spending and purchases</a:t>
            </a:r>
          </a:p>
          <a:p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Location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Occupation and career info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Type of housing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Spending habits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Money saved, invested and debit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Portfolio value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Lifestyle points</a:t>
            </a:r>
            <a:endParaRPr lang="en-US" dirty="0"/>
          </a:p>
          <a:p>
            <a:pPr lvl="2">
              <a:buFont typeface="Wingdings" pitchFamily="2" charset="2"/>
              <a:buChar char="ü"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esh">
  <a:themeElements>
    <a:clrScheme name="Fresh">
      <a:dk1>
        <a:sysClr val="windowText" lastClr="000000"/>
      </a:dk1>
      <a:lt1>
        <a:sysClr val="window" lastClr="FFFFFF"/>
      </a:lt1>
      <a:dk2>
        <a:srgbClr val="89C540"/>
      </a:dk2>
      <a:lt2>
        <a:srgbClr val="F0E5B6"/>
      </a:lt2>
      <a:accent1>
        <a:srgbClr val="3B4F18"/>
      </a:accent1>
      <a:accent2>
        <a:srgbClr val="CCC834"/>
      </a:accent2>
      <a:accent3>
        <a:srgbClr val="F49AE1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406EA5"/>
      </a:folHlink>
    </a:clrScheme>
    <a:fontScheme name="Fresh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resh">
      <a:fillStyleLst>
        <a:solidFill>
          <a:schemeClr val="phClr"/>
        </a:solidFill>
        <a:solidFill>
          <a:schemeClr val="phClr">
            <a:tint val="70000"/>
            <a:satMod val="115000"/>
          </a:schemeClr>
        </a:solidFill>
        <a:solidFill>
          <a:schemeClr val="phClr">
            <a:shade val="80000"/>
            <a:satMod val="115000"/>
          </a:schemeClr>
        </a:soli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/>
          </a:solidFill>
          <a:prstDash val="solid"/>
          <a:miter/>
        </a:ln>
        <a:ln w="76200" cap="flat" cmpd="thickThin" algn="ctr">
          <a:solidFill>
            <a:schemeClr val="phClr">
              <a:alpha val="8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63500" sx="101000" sy="101000" rotWithShape="0">
              <a:srgbClr val="FFFFFF">
                <a:alpha val="50000"/>
              </a:srgbClr>
            </a:outerShdw>
          </a:effectLst>
        </a:effectStyle>
        <a:effectStyle>
          <a:effectLst>
            <a:innerShdw blurRad="101600">
              <a:srgbClr val="FFFFFF">
                <a:alpha val="75000"/>
              </a:srgbClr>
            </a:innerShdw>
            <a:outerShdw blurRad="63500" sx="101000" sy="101000" rotWithShape="0">
              <a:srgbClr val="FFFFFF">
                <a:alpha val="50000"/>
              </a:srgbClr>
            </a:outerShdw>
            <a:reflection blurRad="12700" stA="30000" endPos="35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30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Theme_Fresh_theme</Template>
  <TotalTime>308</TotalTime>
  <Words>284</Words>
  <Application>Microsoft Office PowerPoint</Application>
  <PresentationFormat>On-screen Show (4:3)</PresentationFormat>
  <Paragraphs>72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Fresh</vt:lpstr>
      <vt:lpstr>Living On Your Own  </vt:lpstr>
      <vt:lpstr>Getting Started</vt:lpstr>
      <vt:lpstr>Moving In </vt:lpstr>
      <vt:lpstr>Day-to-Day Living</vt:lpstr>
      <vt:lpstr>Day-to-Day Living</vt:lpstr>
      <vt:lpstr>What you will learn</vt:lpstr>
      <vt:lpstr>You can also learn about</vt:lpstr>
      <vt:lpstr>Summarize your Life</vt:lpstr>
    </vt:vector>
  </TitlesOfParts>
  <Company>Plateau Valley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On Your Own</dc:title>
  <dc:creator>wnichols</dc:creator>
  <cp:lastModifiedBy>wnichols</cp:lastModifiedBy>
  <cp:revision>36</cp:revision>
  <dcterms:created xsi:type="dcterms:W3CDTF">2009-05-14T15:31:33Z</dcterms:created>
  <dcterms:modified xsi:type="dcterms:W3CDTF">2013-11-14T22:06:35Z</dcterms:modified>
</cp:coreProperties>
</file>